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17" r:id="rId2"/>
    <p:sldMasterId id="2147483719" r:id="rId3"/>
    <p:sldMasterId id="2147483721" r:id="rId4"/>
    <p:sldMasterId id="2147483723" r:id="rId5"/>
    <p:sldMasterId id="2147483725" r:id="rId6"/>
    <p:sldMasterId id="2147483801" r:id="rId7"/>
    <p:sldMasterId id="2147483837" r:id="rId8"/>
    <p:sldMasterId id="2147483861" r:id="rId9"/>
  </p:sldMasterIdLst>
  <p:sldIdLst>
    <p:sldId id="256" r:id="rId10"/>
    <p:sldId id="257" r:id="rId11"/>
    <p:sldId id="262" r:id="rId12"/>
    <p:sldId id="258" r:id="rId13"/>
    <p:sldId id="259" r:id="rId14"/>
    <p:sldId id="260" r:id="rId15"/>
    <p:sldId id="261" r:id="rId16"/>
    <p:sldId id="265" r:id="rId17"/>
    <p:sldId id="263" r:id="rId18"/>
    <p:sldId id="26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748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748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7EA86-01D0-4F6C-979B-1E71DDD9A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C5CAB-7071-44AA-BE40-CEE457412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7E8CD-88CD-4675-A3DB-D50FEFCD2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1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1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68055-68D7-4802-BF7F-541C5FDF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5EFD-9775-4251-AA28-BF8637137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368D7-10B9-4171-BFFE-9EC55B2B1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B33BF-C5D3-4BD6-A085-11823A7E3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A5FD-1BED-4152-9BD2-60CF8B002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2298A-D2E0-4DD4-B5D3-6BAC0B039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FD4FE-587A-4FFF-86E0-BCBBEB89E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2BF14-7120-4881-87A0-B14955AFD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8849-29E3-4DB7-BC6F-E0E54C6415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EB7DB-100F-4811-AA0D-D8858C6AF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73FFB-0A90-4015-ADEF-60BC9C164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18DF-FDC8-477D-A866-09152B1E2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46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46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CBFC1-6246-41B7-A843-61DFD7154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392CD-776D-4798-8278-0120770C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06335-0310-466C-8FD2-7FF16C681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1833B-F345-4F98-8D06-121B95CF4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71834-5E54-4567-881F-AEDA5A8C8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65332-A694-40A0-98F1-A4680A8CE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998D8-1916-4B3C-AAB9-145317722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4D469-FFB1-4D27-AB34-69B8FA71A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438B8-D65E-4A7A-965C-E10E39103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7E2BA-057C-4052-B915-5E44F6CBC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88E79-04F1-4874-915A-2AC08EE665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8AE6D-BE11-4975-B4AE-9DA3A6486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7"/>
                    <a:ext cx="2922" cy="2145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3" y="3148"/>
                      <a:ext cx="922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2"/>
                      <a:ext cx="181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5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5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28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20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2" y="2984"/>
                      <a:ext cx="976" cy="54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3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0" y="1816"/>
                      <a:ext cx="1675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5" y="1758"/>
                      <a:ext cx="828" cy="48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4" y="1466"/>
                      <a:ext cx="1402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3"/>
                      <a:ext cx="754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2" y="1306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2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6" y="111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2"/>
                      <a:ext cx="662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0" y="961"/>
                      <a:ext cx="1103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28" y="927"/>
                      <a:ext cx="1063" cy="2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21" y="148"/>
                      <a:ext cx="569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5" y="1023"/>
                      <a:ext cx="123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7" y="672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7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55" y="939"/>
                      <a:ext cx="1063" cy="18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69" cy="29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7" y="912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1" y="260"/>
                      <a:ext cx="622" cy="4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7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1" y="2474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7" y="3510"/>
                      <a:ext cx="923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9" y="2574"/>
                      <a:ext cx="1595" cy="3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3" y="3635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6" y="2693"/>
                      <a:ext cx="1710" cy="29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8" y="3894"/>
                      <a:ext cx="918" cy="47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6" y="2423"/>
                      <a:ext cx="1724" cy="31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5"/>
                      <a:ext cx="922" cy="4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2"/>
                      <a:ext cx="1647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2" y="3615"/>
                      <a:ext cx="884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599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1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5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1" y="812"/>
                    <a:ext cx="2543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8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5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0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6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6" y="2149"/>
                <a:ext cx="442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7" y="1470"/>
                <a:ext cx="1519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5783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783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F5894-466A-4D30-9A62-3C96C309E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B8220-B9E8-44BE-8907-DB861764F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6AC0B-2757-48B1-9BBA-4AB536301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2793-2040-408C-9A3C-FCDAD4524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36BAD-5F9D-40BB-A564-0A9F81591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BE67F-3EAE-4B13-BFBB-ABD742150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CEC2E-344C-4AF6-B2B6-F85007E17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10B9C-8A52-4A41-8446-E72E83980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7A907-C7B2-4796-9333-6DEDDF4B6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C7575-8AB4-42E2-AFB9-8794AE15C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A21DE-E584-491E-A6CB-326D730E8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193FF-FD8F-410A-998B-7B78D2ACD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C454-7726-48A8-AD9E-FCBD25B17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2FB3B-5105-4E57-AD96-6F3404768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E7FAE-B5EF-42E9-A64E-1FF8556E1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464D5-850D-48C0-9378-7117C606DE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48D56-A156-4266-9B26-0CAA5A607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2AC8D-59ED-4A5B-BB2E-DD1113C94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C499E-B54B-4FBF-95F5-CD85A7A8D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9D2FB-CF96-4C21-83C0-2293FCC6D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7CE5A-F892-42E7-841E-D12683AF2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215A2-0541-42A1-9254-F7ADD5D83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FE804-67FE-4EE6-9BE7-FCE68FDA1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28EE0-F250-4749-8D6D-D15DE2EA7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282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28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7B1DD-D501-45C5-80C4-6F850699B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03464-67E2-4901-BE04-996B495E4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B64E3-F5BB-4166-8739-F8972A621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1CC63-7629-49B7-8BD0-599C64BF9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720EF-BB8E-4D7A-9C02-2219E2E56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5925F-E494-4362-A131-1ED1C441B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82520-2A3A-4052-89BF-C1AB50E026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2A18E-8F63-4530-AD79-D9645A3BE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7C61D-ED71-4159-A8BD-C5B547430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05314-92C4-4B78-A437-7743FFA4C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6700C-570C-4527-A374-5E970EC22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9BC9E-0D72-4C93-BE90-4B816B4A3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E6B08-13A5-498E-87D2-A010C0B3F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81D4-64EC-4488-A0D6-A47A7656E1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9EE30-2FA6-4750-B839-66B6CAE41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2774B-8357-42E0-A00F-B6CD13966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8620E-7ABC-4238-9D83-E0E568524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E5F0-DBD9-46D8-B117-B4376423D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CACD-6730-4652-A6BB-49A2EBECF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A1A7C-15A1-4379-B7E1-FB18B2C11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7F8D5-98E4-41C7-A91E-793432949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C24F9-DEF1-4AE5-8D1D-111E6A9D4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E2665-3902-4A8E-AB61-617B1D94B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A4BBB-9E62-40D0-96B6-ACD40CC08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AD30E-200E-424F-910A-3A5713CDD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1A66-F9CE-4C91-B1FA-B6364FE16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7F454-C3D6-4073-8823-672E4F01D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B26AB-7628-46DF-AA89-F65E5D64E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2505-2845-442B-BE4C-AD26F5DFC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4F8C-2932-4DB9-A996-79200D589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0C73C-FEC2-466C-B919-690E9F8BC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28E1A-137B-42C8-AF32-046449D2A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85EC8-FB3D-479E-AE61-E7B48B86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B3D99-0AEC-4346-AEC0-7DE7F7FBD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957DF-DC06-45CE-97B4-0FB6B6C15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A63AB-B805-45F6-BFF3-C1CC8DFB6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A069F-D600-4412-894D-4ED5DB67B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742AB-244B-4BDB-894E-5E2C73B6D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3144-6C2C-4362-9101-74978908B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E50D9-E870-42A2-93BF-D883A3EB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785EC-74EA-4813-AC24-D6F0316BB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B207F-A1A0-41E9-82A7-C90F54B46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9FF18-CD62-46BB-9D8F-7C665F7F4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D8754-8504-4805-909F-A86D6820A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81D01-06F9-4328-BEA4-008C59869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7D706-DBA1-4E72-950C-35B0E41C7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4AB0-7763-4225-B484-13D79EE35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D737-ECE4-48E1-8A6A-D35E26EBF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464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3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3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3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3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4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645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645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645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645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FECEBD3-1BC0-48D7-B7E4-A73F519A7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646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0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ransition spd="med"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50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3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54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0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5A510B9-68D6-411D-859E-3939F0790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1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transition spd="med">
    <p:pu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C2FF4E-4817-4426-842C-5B41681A1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5360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60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60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60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36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5361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61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536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2" r:id="rId1"/>
    <p:sldLayoutId id="2147484354" r:id="rId2"/>
    <p:sldLayoutId id="2147484355" r:id="rId3"/>
    <p:sldLayoutId id="2147484356" r:id="rId4"/>
    <p:sldLayoutId id="2147484357" r:id="rId5"/>
    <p:sldLayoutId id="2147484358" r:id="rId6"/>
    <p:sldLayoutId id="2147484359" r:id="rId7"/>
    <p:sldLayoutId id="2147484360" r:id="rId8"/>
    <p:sldLayoutId id="2147484361" r:id="rId9"/>
    <p:sldLayoutId id="2147484362" r:id="rId10"/>
    <p:sldLayoutId id="2147484363" r:id="rId11"/>
  </p:sldLayoutIdLst>
  <p:transition spd="med">
    <p:pu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4104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56676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67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105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56679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680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106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56682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683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4107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4108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56686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6687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4109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4132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56690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3" y="2235"/>
                    <a:ext cx="1708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691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5" y="3143"/>
                    <a:ext cx="913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3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56693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694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4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56696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697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5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56699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0" y="1622"/>
                    <a:ext cx="1677" cy="34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00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4" cy="51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6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56702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03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7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56705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06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5"/>
                    <a:ext cx="755" cy="35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8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56708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4" y="1128"/>
                    <a:ext cx="1246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09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39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56711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5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12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0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56714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0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15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1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56717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18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2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56720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21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3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56723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7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24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4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56726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27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2"/>
                    <a:ext cx="755" cy="35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5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56729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30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6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56732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33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7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56735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36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8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56738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39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49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56741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42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0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56744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9" y="918"/>
                    <a:ext cx="1046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45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1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56747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8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48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0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2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56750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51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9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156752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6753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grpSp>
              <p:nvGrpSpPr>
                <p:cNvPr id="4155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56755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8" y="930"/>
                    <a:ext cx="1048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56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6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56758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59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7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56761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62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8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56764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65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497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59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56767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68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27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0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56770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5" y="2679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71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17" y="3884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1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56773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74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2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56776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27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77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0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3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56779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7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80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3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4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56782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4" y="2705"/>
                    <a:ext cx="1457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83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18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4165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56785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  <p:sp>
                <p:nvSpPr>
                  <p:cNvPr id="156786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5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156787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88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89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0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1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2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3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4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5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6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7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8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799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0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1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2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3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4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5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6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7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6808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4099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81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81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681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C68F4B7-6F18-489C-B88D-993202985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3" r:id="rId1"/>
    <p:sldLayoutId id="2147484364" r:id="rId2"/>
    <p:sldLayoutId id="2147484365" r:id="rId3"/>
    <p:sldLayoutId id="2147484366" r:id="rId4"/>
    <p:sldLayoutId id="2147484367" r:id="rId5"/>
    <p:sldLayoutId id="2147484368" r:id="rId6"/>
    <p:sldLayoutId id="2147484369" r:id="rId7"/>
    <p:sldLayoutId id="2147484370" r:id="rId8"/>
    <p:sldLayoutId id="2147484371" r:id="rId9"/>
    <p:sldLayoutId id="2147484372" r:id="rId10"/>
    <p:sldLayoutId id="2147484373" r:id="rId11"/>
  </p:sldLayoutIdLst>
  <p:transition spd="med">
    <p:pu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9A21004-8D43-4E1A-A5F8-98B6C3E0E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4" r:id="rId1"/>
    <p:sldLayoutId id="2147484374" r:id="rId2"/>
    <p:sldLayoutId id="2147484375" r:id="rId3"/>
    <p:sldLayoutId id="2147484376" r:id="rId4"/>
    <p:sldLayoutId id="2147484377" r:id="rId5"/>
    <p:sldLayoutId id="2147484378" r:id="rId6"/>
    <p:sldLayoutId id="2147484379" r:id="rId7"/>
    <p:sldLayoutId id="2147484380" r:id="rId8"/>
    <p:sldLayoutId id="2147484381" r:id="rId9"/>
    <p:sldLayoutId id="2147484382" r:id="rId10"/>
    <p:sldLayoutId id="2147484383" r:id="rId11"/>
  </p:sldLayoutIdLst>
  <p:transition spd="med">
    <p:pu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6179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1796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17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80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1434BA2-F8D1-4BE1-AC1B-6F6D16380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5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transition spd="med">
    <p:push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4D4F014-FA20-4D68-AF85-643DAA6350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94" r:id="rId1"/>
    <p:sldLayoutId id="2147484395" r:id="rId2"/>
    <p:sldLayoutId id="2147484426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ransition spd="med"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66A5000-984D-4226-A604-76A04F6F9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27" r:id="rId1"/>
    <p:sldLayoutId id="2147484404" r:id="rId2"/>
    <p:sldLayoutId id="2147484428" r:id="rId3"/>
    <p:sldLayoutId id="2147484405" r:id="rId4"/>
    <p:sldLayoutId id="2147484429" r:id="rId5"/>
    <p:sldLayoutId id="2147484406" r:id="rId6"/>
    <p:sldLayoutId id="2147484407" r:id="rId7"/>
    <p:sldLayoutId id="2147484430" r:id="rId8"/>
    <p:sldLayoutId id="2147484431" r:id="rId9"/>
    <p:sldLayoutId id="2147484408" r:id="rId10"/>
    <p:sldLayoutId id="2147484409" r:id="rId11"/>
  </p:sldLayoutIdLst>
  <p:transition spd="med">
    <p:pu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1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5F17DE1-578E-423D-BC1D-78F1DF116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32" r:id="rId3"/>
    <p:sldLayoutId id="2147484412" r:id="rId4"/>
    <p:sldLayoutId id="2147484413" r:id="rId5"/>
    <p:sldLayoutId id="2147484414" r:id="rId6"/>
    <p:sldLayoutId id="2147484415" r:id="rId7"/>
    <p:sldLayoutId id="2147484416" r:id="rId8"/>
    <p:sldLayoutId id="2147484417" r:id="rId9"/>
    <p:sldLayoutId id="2147484418" r:id="rId10"/>
    <p:sldLayoutId id="2147484419" r:id="rId11"/>
  </p:sldLayoutIdLst>
  <p:transition spd="med">
    <p:pu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hyperlink" Target="http://store.delias.com/item.do?itemID=56949&amp;categoryID=2082" TargetMode="External"/><Relationship Id="rId1" Type="http://schemas.openxmlformats.org/officeDocument/2006/relationships/slideLayout" Target="../slideLayouts/slideLayout79.xml"/><Relationship Id="rId6" Type="http://schemas.openxmlformats.org/officeDocument/2006/relationships/hyperlink" Target="http://store.delias.com/item.do?itemID=57313&amp;categoryID=2082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20.jpeg"/><Relationship Id="rId10" Type="http://schemas.openxmlformats.org/officeDocument/2006/relationships/image" Target="../media/image24.png"/><Relationship Id="rId4" Type="http://schemas.openxmlformats.org/officeDocument/2006/relationships/hyperlink" Target="http://store.delias.com/item.do?itemID=49910&amp;outfitID=1646&amp;color=GRP&amp;categoryID=2082" TargetMode="External"/><Relationship Id="rId9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store.delias.com/item.do?itemID=57670&amp;categoryID=2024" TargetMode="External"/><Relationship Id="rId13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hyperlink" Target="http://store.delias.com/item.do?itemID=52564&amp;outfitID=2123&amp;color=CMP&amp;categoryID=2024" TargetMode="External"/><Relationship Id="rId2" Type="http://schemas.openxmlformats.org/officeDocument/2006/relationships/hyperlink" Target="http://store.delias.com/item.do?itemID=51235&amp;outfitID=2526&amp;color=SIP&amp;categoryID=419" TargetMode="Externa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store.delias.com/item.do?itemID=57276&amp;categoryID=1661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openxmlformats.org/officeDocument/2006/relationships/hyperlink" Target="http://store.delias.com/item.do?itemID=57375&amp;categoryID=2024" TargetMode="External"/><Relationship Id="rId4" Type="http://schemas.openxmlformats.org/officeDocument/2006/relationships/hyperlink" Target="http://store.delias.com/item.do?itemID=56617&amp;categoryID=417" TargetMode="External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CC00"/>
                </a:solidFill>
                <a:latin typeface="Broadway" pitchFamily="82" charset="0"/>
              </a:rPr>
              <a:t>El </a:t>
            </a:r>
            <a:r>
              <a:rPr lang="en-US" dirty="0" err="1" smtClean="0">
                <a:solidFill>
                  <a:srgbClr val="FFCC00"/>
                </a:solidFill>
                <a:latin typeface="Broadway" pitchFamily="82" charset="0"/>
              </a:rPr>
              <a:t>Concurso</a:t>
            </a:r>
            <a:r>
              <a:rPr lang="en-US" dirty="0" smtClean="0">
                <a:solidFill>
                  <a:srgbClr val="FFCC00"/>
                </a:solidFill>
                <a:latin typeface="Broadway" pitchFamily="82" charset="0"/>
              </a:rPr>
              <a:t> de </a:t>
            </a:r>
            <a:r>
              <a:rPr lang="en-US" dirty="0" err="1" smtClean="0">
                <a:solidFill>
                  <a:srgbClr val="FFCC00"/>
                </a:solidFill>
                <a:latin typeface="Broadway" pitchFamily="82" charset="0"/>
              </a:rPr>
              <a:t>Moda</a:t>
            </a:r>
            <a:r>
              <a:rPr lang="en-US" dirty="0" smtClean="0">
                <a:solidFill>
                  <a:srgbClr val="FFCC00"/>
                </a:solidFill>
                <a:latin typeface="Broadway" pitchFamily="82" charset="0"/>
              </a:rPr>
              <a:t> de Caitlin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smtClean="0">
                <a:solidFill>
                  <a:srgbClr val="FFCC00"/>
                </a:solidFill>
                <a:latin typeface="Broadway" pitchFamily="82" charset="0"/>
              </a:rPr>
              <a:t>Un proyecto por Caitlin Keaveny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0885" y="0"/>
            <a:ext cx="1603115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0"/>
            <a:ext cx="1374098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440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/>
            </a:r>
            <a:br>
              <a:rPr lang="en-US" sz="440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</a:br>
            <a:r>
              <a:rPr lang="en-US" sz="4400" smtClean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Los Zapatos</a:t>
            </a:r>
          </a:p>
        </p:txBody>
      </p:sp>
      <p:pic>
        <p:nvPicPr>
          <p:cNvPr id="32771" name="Picture 5" descr="302949_c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154575_2_cx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1" descr="302660_cx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578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862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48600" y="1905000"/>
            <a:ext cx="139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0" y="3962400"/>
            <a:ext cx="914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los zapotillas                          </a:t>
            </a:r>
            <a:r>
              <a:rPr lang="en-US" sz="1000" b="1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un par de tenis</a:t>
            </a: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        </a:t>
            </a:r>
            <a:r>
              <a:rPr lang="en-US" sz="1000" b="1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las botas</a:t>
            </a: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               </a:t>
            </a:r>
            <a:r>
              <a:rPr lang="en-US" sz="1000" b="1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las sandalias</a:t>
            </a: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    los zapatos  formal    </a:t>
            </a:r>
            <a:r>
              <a:rPr lang="en-US" sz="1000" b="1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los zapatos</a:t>
            </a:r>
            <a:r>
              <a:rPr lang="en-US" sz="1000" b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cómodo         las botas cortos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El </a:t>
            </a:r>
            <a:r>
              <a:rPr lang="en-US" dirty="0" err="1" smtClean="0">
                <a:solidFill>
                  <a:schemeClr val="tx1"/>
                </a:solidFill>
              </a:rPr>
              <a:t>Otono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600200"/>
            <a:ext cx="48768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Alicia lleva </a:t>
            </a:r>
            <a:r>
              <a:rPr lang="en-US" u="sng" smtClean="0"/>
              <a:t>blue jeans</a:t>
            </a:r>
            <a:r>
              <a:rPr lang="en-US" smtClean="0"/>
              <a:t>, una </a:t>
            </a:r>
            <a:r>
              <a:rPr lang="en-US" u="sng" smtClean="0"/>
              <a:t>blusa</a:t>
            </a:r>
            <a:r>
              <a:rPr lang="en-US" smtClean="0"/>
              <a:t> blanca, un </a:t>
            </a:r>
            <a:r>
              <a:rPr lang="en-US" u="sng" smtClean="0"/>
              <a:t>camisilla</a:t>
            </a:r>
            <a:r>
              <a:rPr lang="en-US" smtClean="0"/>
              <a:t> blanca, y el </a:t>
            </a:r>
            <a:r>
              <a:rPr lang="en-US" u="sng" smtClean="0"/>
              <a:t>collar</a:t>
            </a:r>
            <a:r>
              <a:rPr lang="en-US" smtClean="0"/>
              <a:t> plateada y negro.</a:t>
            </a:r>
            <a:endParaRPr lang="en-US" b="1" smtClean="0"/>
          </a:p>
          <a:p>
            <a:pPr eaLnBrk="1" hangingPunct="1">
              <a:defRPr/>
            </a:pPr>
            <a:r>
              <a:rPr lang="en-US" smtClean="0"/>
              <a:t>La modelo lleva ropa </a:t>
            </a:r>
            <a:r>
              <a:rPr lang="en-US" u="sng" smtClean="0"/>
              <a:t>casual</a:t>
            </a:r>
            <a:r>
              <a:rPr lang="en-US" smtClean="0"/>
              <a:t>. Ella es muy bonita en la ropa. </a:t>
            </a:r>
          </a:p>
          <a:p>
            <a:pPr eaLnBrk="1" hangingPunct="1">
              <a:defRPr/>
            </a:pPr>
            <a:endParaRPr lang="en-US" smtClean="0"/>
          </a:p>
        </p:txBody>
      </p:sp>
      <p:pic>
        <p:nvPicPr>
          <p:cNvPr id="60427" name="Picture 11" descr="302513_w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227388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4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La Primavera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3733800" y="1828800"/>
            <a:ext cx="4953000" cy="416401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r>
              <a:rPr lang="en-US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Alicia lleva una </a:t>
            </a:r>
            <a:r>
              <a:rPr lang="en-US" u="sng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vestido </a:t>
            </a:r>
            <a:r>
              <a:rPr lang="en-US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azul y negro</a:t>
            </a:r>
            <a:r>
              <a:rPr lang="en-US" b="1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 </a:t>
            </a:r>
            <a:r>
              <a:rPr lang="en-US" u="sng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sin</a:t>
            </a:r>
            <a:r>
              <a:rPr lang="en-US" b="1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 </a:t>
            </a:r>
            <a:r>
              <a:rPr lang="en-US" u="sng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mangas</a:t>
            </a:r>
            <a:r>
              <a:rPr lang="en-US" b="1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,</a:t>
            </a:r>
            <a:r>
              <a:rPr lang="en-US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una trenza, y un collar negro, plateado y dorado. El vestido es de </a:t>
            </a:r>
            <a:r>
              <a:rPr lang="en-US" b="1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seda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La modelo es muy </a:t>
            </a:r>
            <a:r>
              <a:rPr lang="en-US" u="sng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elegante</a:t>
            </a:r>
            <a:r>
              <a:rPr lang="en-US" smtClean="0">
                <a:effectLst>
                  <a:outerShdw blurRad="38100" dist="38100" dir="2700000" algn="tl">
                    <a:srgbClr val="5A6378"/>
                  </a:outerShdw>
                </a:effectLst>
              </a:rPr>
              <a:t> en la vestito.</a:t>
            </a:r>
          </a:p>
        </p:txBody>
      </p:sp>
      <p:pic>
        <p:nvPicPr>
          <p:cNvPr id="72711" name="Picture 7" descr="302811_w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127375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El Invierno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1676400"/>
            <a:ext cx="5030788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latin typeface="Book Antiqua" pitchFamily="18" charset="0"/>
              </a:rPr>
              <a:t>Alicia lleva blue jeans, un </a:t>
            </a:r>
            <a:r>
              <a:rPr lang="en-US" sz="2800" u="sng" smtClean="0">
                <a:latin typeface="Book Antiqua" pitchFamily="18" charset="0"/>
              </a:rPr>
              <a:t>abrigo</a:t>
            </a:r>
            <a:r>
              <a:rPr lang="en-US" sz="2800" b="1" smtClean="0">
                <a:latin typeface="Book Antiqua" pitchFamily="18" charset="0"/>
              </a:rPr>
              <a:t> de </a:t>
            </a:r>
            <a:r>
              <a:rPr lang="en-US" sz="2800" u="sng" smtClean="0">
                <a:latin typeface="Book Antiqua" pitchFamily="18" charset="0"/>
              </a:rPr>
              <a:t>lana</a:t>
            </a:r>
            <a:r>
              <a:rPr lang="en-US" sz="2800" b="1" smtClean="0">
                <a:latin typeface="Book Antiqua" pitchFamily="18" charset="0"/>
              </a:rPr>
              <a:t> </a:t>
            </a:r>
            <a:r>
              <a:rPr lang="en-US" sz="2800" smtClean="0">
                <a:latin typeface="Book Antiqua" pitchFamily="18" charset="0"/>
              </a:rPr>
              <a:t>azul, con botones dorados. Alicia lleva una </a:t>
            </a:r>
            <a:r>
              <a:rPr lang="en-US" sz="2800" u="sng" smtClean="0">
                <a:latin typeface="Book Antiqua" pitchFamily="18" charset="0"/>
              </a:rPr>
              <a:t>gorra</a:t>
            </a:r>
            <a:r>
              <a:rPr lang="en-US" sz="2800" smtClean="0">
                <a:latin typeface="Book Antiqua" pitchFamily="18" charset="0"/>
              </a:rPr>
              <a:t> rosada y gris, y sueter gris tambien.  </a:t>
            </a:r>
          </a:p>
          <a:p>
            <a:pPr eaLnBrk="1" hangingPunct="1">
              <a:defRPr/>
            </a:pPr>
            <a:r>
              <a:rPr lang="en-US" sz="2800" smtClean="0">
                <a:latin typeface="Book Antiqua" pitchFamily="18" charset="0"/>
              </a:rPr>
              <a:t>Alicia es bonita.</a:t>
            </a:r>
          </a:p>
        </p:txBody>
      </p:sp>
      <p:pic>
        <p:nvPicPr>
          <p:cNvPr id="61445" name="Picture 5" descr="301671_w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3171825" cy="4495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latin typeface="Book Antiqua" pitchFamily="18" charset="0"/>
              </a:rPr>
              <a:t>El verano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1905000"/>
            <a:ext cx="46482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La chica lleva </a:t>
            </a:r>
            <a:r>
              <a:rPr lang="en-US" sz="2800" u="sng" smtClean="0">
                <a:solidFill>
                  <a:schemeClr val="tx2"/>
                </a:solidFill>
                <a:latin typeface="Book Antiqua" pitchFamily="18" charset="0"/>
              </a:rPr>
              <a:t>pantalones cortos</a:t>
            </a:r>
            <a:r>
              <a:rPr lang="en-US" sz="2800" b="1" smtClean="0">
                <a:solidFill>
                  <a:schemeClr val="tx2"/>
                </a:solidFill>
                <a:latin typeface="Book Antiqua" pitchFamily="18" charset="0"/>
              </a:rPr>
              <a:t> </a:t>
            </a: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de blue jean, un </a:t>
            </a:r>
            <a:r>
              <a:rPr lang="en-US" sz="2800" u="sng" smtClean="0">
                <a:solidFill>
                  <a:schemeClr val="tx2"/>
                </a:solidFill>
                <a:latin typeface="Book Antiqua" pitchFamily="18" charset="0"/>
              </a:rPr>
              <a:t>cinturón</a:t>
            </a: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 marrón, una blusa sin managas y de </a:t>
            </a:r>
            <a:r>
              <a:rPr lang="en-US" sz="2800" u="sng" smtClean="0">
                <a:solidFill>
                  <a:schemeClr val="tx2"/>
                </a:solidFill>
                <a:latin typeface="Book Antiqua" pitchFamily="18" charset="0"/>
              </a:rPr>
              <a:t>algodón</a:t>
            </a: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, y </a:t>
            </a:r>
            <a:r>
              <a:rPr lang="en-US" sz="2800" u="sng" smtClean="0">
                <a:solidFill>
                  <a:schemeClr val="tx2"/>
                </a:solidFill>
                <a:latin typeface="Book Antiqua" pitchFamily="18" charset="0"/>
              </a:rPr>
              <a:t>pulseras</a:t>
            </a: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 morrones y azules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800" smtClean="0">
                <a:solidFill>
                  <a:schemeClr val="tx2"/>
                </a:solidFill>
                <a:latin typeface="Book Antiqua" pitchFamily="18" charset="0"/>
              </a:rPr>
              <a:t>La model es Alicia. Alicia es muy guapa. </a:t>
            </a:r>
          </a:p>
        </p:txBody>
      </p:sp>
      <p:pic>
        <p:nvPicPr>
          <p:cNvPr id="62469" name="Picture 5" descr="300077_w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173413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chemeClr val="tx1"/>
                </a:solidFill>
                <a:latin typeface="Book Antiqua" pitchFamily="18" charset="0"/>
              </a:rPr>
              <a:t>Formal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0" y="1600200"/>
            <a:ext cx="4876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latin typeface="Book Antiqua" pitchFamily="18" charset="0"/>
              </a:rPr>
              <a:t>Alicia lleva una vestito marŕon y negra de leopardo, un </a:t>
            </a:r>
            <a:r>
              <a:rPr lang="en-US" sz="2800" u="sng" smtClean="0">
                <a:latin typeface="Book Antiqua" pitchFamily="18" charset="0"/>
              </a:rPr>
              <a:t>cinturón</a:t>
            </a:r>
            <a:r>
              <a:rPr lang="en-US" sz="2800" smtClean="0">
                <a:latin typeface="Book Antiqua" pitchFamily="18" charset="0"/>
              </a:rPr>
              <a:t> negro, y un collar dorado.</a:t>
            </a:r>
          </a:p>
          <a:p>
            <a:pPr eaLnBrk="1" hangingPunct="1">
              <a:defRPr/>
            </a:pPr>
            <a:r>
              <a:rPr lang="en-US" sz="2800" smtClean="0">
                <a:latin typeface="Book Antiqua" pitchFamily="18" charset="0"/>
              </a:rPr>
              <a:t>Alicia es muy bonita en una vestito </a:t>
            </a:r>
            <a:r>
              <a:rPr lang="en-US" sz="2800" u="sng" smtClean="0">
                <a:latin typeface="Book Antiqua" pitchFamily="18" charset="0"/>
              </a:rPr>
              <a:t>formal</a:t>
            </a:r>
            <a:r>
              <a:rPr lang="en-US" sz="2800" smtClean="0">
                <a:latin typeface="Book Antiqua" pitchFamily="18" charset="0"/>
              </a:rPr>
              <a:t>.</a:t>
            </a:r>
          </a:p>
        </p:txBody>
      </p:sp>
      <p:pic>
        <p:nvPicPr>
          <p:cNvPr id="63493" name="Picture 5" descr="302609_w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3194050" cy="4524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mtClean="0">
                <a:latin typeface="Book Antiqua" pitchFamily="18" charset="0"/>
              </a:rPr>
              <a:t>Traje de Bańo</a:t>
            </a:r>
          </a:p>
        </p:txBody>
      </p:sp>
      <p:pic>
        <p:nvPicPr>
          <p:cNvPr id="645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353377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62400" y="1905000"/>
            <a:ext cx="4724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latin typeface="Book Antiqua" pitchFamily="18" charset="0"/>
              </a:rPr>
              <a:t>Alicia lleva un </a:t>
            </a:r>
            <a:r>
              <a:rPr lang="en-US" sz="2800" u="sng" smtClean="0">
                <a:latin typeface="Book Antiqua" pitchFamily="18" charset="0"/>
              </a:rPr>
              <a:t>traje de bańo</a:t>
            </a:r>
            <a:r>
              <a:rPr lang="en-US" sz="2800" smtClean="0">
                <a:latin typeface="Book Antiqua" pitchFamily="18" charset="0"/>
              </a:rPr>
              <a:t> a cuadros de varios colores, y trienca, y los </a:t>
            </a:r>
            <a:r>
              <a:rPr lang="en-US" sz="2800" u="sng" smtClean="0">
                <a:latin typeface="Book Antiqua" pitchFamily="18" charset="0"/>
              </a:rPr>
              <a:t>pendientes.</a:t>
            </a:r>
          </a:p>
          <a:p>
            <a:pPr eaLnBrk="1" hangingPunct="1">
              <a:buFontTx/>
              <a:buNone/>
              <a:defRPr/>
            </a:pPr>
            <a:endParaRPr lang="en-US" sz="2800" smtClean="0"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75" y="1450975"/>
            <a:ext cx="3870960" cy="5162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40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Los Pijamas</a:t>
            </a:r>
          </a:p>
        </p:txBody>
      </p:sp>
      <p:pic>
        <p:nvPicPr>
          <p:cNvPr id="3072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33600" y="6019800"/>
            <a:ext cx="457200" cy="457200"/>
          </a:xfrm>
          <a:noFill/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019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AutoShape 7" descr="Z"/>
          <p:cNvSpPr>
            <a:spLocks noChangeAspect="1" noChangeArrowheads="1"/>
          </p:cNvSpPr>
          <p:nvPr/>
        </p:nvSpPr>
        <p:spPr bwMode="auto">
          <a:xfrm>
            <a:off x="3514725" y="2347913"/>
            <a:ext cx="21145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AutoShape 9" descr="Z"/>
          <p:cNvSpPr>
            <a:spLocks noChangeAspect="1" noChangeArrowheads="1"/>
          </p:cNvSpPr>
          <p:nvPr/>
        </p:nvSpPr>
        <p:spPr bwMode="auto">
          <a:xfrm>
            <a:off x="3514725" y="2347913"/>
            <a:ext cx="21145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8" name="AutoShape 11" descr="Z"/>
          <p:cNvSpPr>
            <a:spLocks noChangeAspect="1" noChangeArrowheads="1"/>
          </p:cNvSpPr>
          <p:nvPr/>
        </p:nvSpPr>
        <p:spPr bwMode="auto">
          <a:xfrm>
            <a:off x="63500" y="-20638"/>
            <a:ext cx="2114550" cy="216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9" name="AutoShape 13" descr="Z"/>
          <p:cNvSpPr>
            <a:spLocks noChangeAspect="1" noChangeArrowheads="1"/>
          </p:cNvSpPr>
          <p:nvPr/>
        </p:nvSpPr>
        <p:spPr bwMode="auto">
          <a:xfrm>
            <a:off x="4267200" y="1600200"/>
            <a:ext cx="449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4343400" y="1560513"/>
            <a:ext cx="38100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en-US" sz="2800"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Alicia lleva la </a:t>
            </a:r>
            <a:r>
              <a:rPr lang="en-US" sz="2800" u="sng"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bata de bańo</a:t>
            </a:r>
            <a:r>
              <a:rPr lang="en-US" sz="2800"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 rosa leopardo y las </a:t>
            </a:r>
            <a:r>
              <a:rPr lang="en-US" sz="2800" u="sng"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zapatillas</a:t>
            </a:r>
            <a:r>
              <a:rPr lang="en-US" sz="2800">
                <a:effectLst>
                  <a:outerShdw blurRad="38100" dist="38100" dir="2700000" algn="tl">
                    <a:srgbClr val="04617B"/>
                  </a:outerShdw>
                </a:effectLst>
                <a:latin typeface="Book Antiqua" pitchFamily="18" charset="0"/>
              </a:rPr>
              <a:t> rosa.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2800">
              <a:effectLst>
                <a:outerShdw blurRad="38100" dist="38100" dir="2700000" algn="tl">
                  <a:srgbClr val="04617B"/>
                </a:outerShdw>
              </a:effectLst>
              <a:latin typeface="Book Antiqua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2800">
              <a:effectLst>
                <a:outerShdw blurRad="38100" dist="38100" dir="2700000" algn="tl">
                  <a:srgbClr val="04617B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chemeClr val="tx1"/>
                </a:solidFill>
                <a:latin typeface="Book Antiqua" pitchFamily="18" charset="0"/>
              </a:rPr>
              <a:t>Accessorios</a:t>
            </a:r>
            <a:endParaRPr lang="en-US" sz="4000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31747" name="Picture 5" descr="156130_44_sip_c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302152_brm_c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9" descr="302605_mul_c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1" descr="303057_pur_c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36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13" descr="303020_brn_c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5" descr="157873_33_cmp_c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15200" y="1981200"/>
            <a:ext cx="13716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33400" y="4038600"/>
            <a:ext cx="815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la pulsera    el cinturón   la </a:t>
            </a:r>
            <a:r>
              <a:rPr lang="en-US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bufanda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el</a:t>
            </a:r>
            <a:r>
              <a:rPr lang="en-US" u="sng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bolsa  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   la banda    esmalte unus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Fireworks">
  <a:themeElements>
    <a:clrScheme name="Fireworks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Fireworks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reworks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works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lit">
  <a:themeElements>
    <a:clrScheme name="Slit 5">
      <a:dk1>
        <a:srgbClr val="008885"/>
      </a:dk1>
      <a:lt1>
        <a:srgbClr val="FFFFFF"/>
      </a:lt1>
      <a:dk2>
        <a:srgbClr val="007572"/>
      </a:dk2>
      <a:lt2>
        <a:srgbClr val="FFFF99"/>
      </a:lt2>
      <a:accent1>
        <a:srgbClr val="33CCCC"/>
      </a:accent1>
      <a:accent2>
        <a:srgbClr val="6D6FC7"/>
      </a:accent2>
      <a:accent3>
        <a:srgbClr val="AABDBC"/>
      </a:accent3>
      <a:accent4>
        <a:srgbClr val="DADADA"/>
      </a:accent4>
      <a:accent5>
        <a:srgbClr val="ADE2E2"/>
      </a:accent5>
      <a:accent6>
        <a:srgbClr val="6264B4"/>
      </a:accent6>
      <a:hlink>
        <a:srgbClr val="FFFFCC"/>
      </a:hlink>
      <a:folHlink>
        <a:srgbClr val="00FF0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Apex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chn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t 1">
    <a:dk1>
      <a:srgbClr val="8C0000"/>
    </a:dk1>
    <a:lt1>
      <a:srgbClr val="FFFFFF"/>
    </a:lt1>
    <a:dk2>
      <a:srgbClr val="720000"/>
    </a:dk2>
    <a:lt2>
      <a:srgbClr val="FFFFCC"/>
    </a:lt2>
    <a:accent1>
      <a:srgbClr val="FF3300"/>
    </a:accent1>
    <a:accent2>
      <a:srgbClr val="BE7960"/>
    </a:accent2>
    <a:accent3>
      <a:srgbClr val="BCAAAA"/>
    </a:accent3>
    <a:accent4>
      <a:srgbClr val="DADADA"/>
    </a:accent4>
    <a:accent5>
      <a:srgbClr val="FFADAA"/>
    </a:accent5>
    <a:accent6>
      <a:srgbClr val="AC6D56"/>
    </a:accent6>
    <a:hlink>
      <a:srgbClr val="FFCC66"/>
    </a:hlink>
    <a:folHlink>
      <a:srgbClr val="FF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253</Words>
  <Application>Microsoft Office PowerPoint</Application>
  <PresentationFormat>On-screen Show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32" baseType="lpstr">
      <vt:lpstr>Arial</vt:lpstr>
      <vt:lpstr>Tahoma</vt:lpstr>
      <vt:lpstr>Wingdings</vt:lpstr>
      <vt:lpstr>Calibri</vt:lpstr>
      <vt:lpstr>Times New Roman</vt:lpstr>
      <vt:lpstr>Garamond</vt:lpstr>
      <vt:lpstr>Arial Black</vt:lpstr>
      <vt:lpstr>Lucida Sans</vt:lpstr>
      <vt:lpstr>Book Antiqua</vt:lpstr>
      <vt:lpstr>Wingdings 2</vt:lpstr>
      <vt:lpstr>Wingdings 3</vt:lpstr>
      <vt:lpstr>Franklin Gothic Book</vt:lpstr>
      <vt:lpstr>Broadway</vt:lpstr>
      <vt:lpstr>Curtain Call</vt:lpstr>
      <vt:lpstr>Maple</vt:lpstr>
      <vt:lpstr>Stream</vt:lpstr>
      <vt:lpstr>Fireworks</vt:lpstr>
      <vt:lpstr>Ocean</vt:lpstr>
      <vt:lpstr>Slit</vt:lpstr>
      <vt:lpstr>Apex</vt:lpstr>
      <vt:lpstr>Technic</vt:lpstr>
      <vt:lpstr>1_Apex</vt:lpstr>
      <vt:lpstr>El Concurso de Moda de Caitlin</vt:lpstr>
      <vt:lpstr>El Otono</vt:lpstr>
      <vt:lpstr>La Primavera </vt:lpstr>
      <vt:lpstr>El Invierno</vt:lpstr>
      <vt:lpstr>El verano</vt:lpstr>
      <vt:lpstr>Formal</vt:lpstr>
      <vt:lpstr>Traje de Bańo</vt:lpstr>
      <vt:lpstr>Los Pijamas</vt:lpstr>
      <vt:lpstr>Accessorios</vt:lpstr>
      <vt:lpstr> Los Zapatos</vt:lpstr>
    </vt:vector>
  </TitlesOfParts>
  <Company>Ashland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Cursos de Moda de Caitlin</dc:title>
  <dc:creator>keavenycai</dc:creator>
  <cp:lastModifiedBy>Heather Keaveny</cp:lastModifiedBy>
  <cp:revision>55</cp:revision>
  <dcterms:created xsi:type="dcterms:W3CDTF">2011-12-08T14:47:12Z</dcterms:created>
  <dcterms:modified xsi:type="dcterms:W3CDTF">2011-12-16T04:17:41Z</dcterms:modified>
</cp:coreProperties>
</file>